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docMetadata/LabelInfo.xml" ContentType="application/vnd.ms-office.classificationlabel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0693400" cy="15125700"/>
  <p:notesSz cx="10693400" cy="15125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0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BB5"/>
    <a:srgbClr val="D5D4FC"/>
    <a:srgbClr val="140FCF"/>
    <a:srgbClr val="D9E3F3"/>
    <a:srgbClr val="D9EDF3"/>
    <a:srgbClr val="254061"/>
    <a:srgbClr val="F15C6B"/>
    <a:srgbClr val="5DC3B4"/>
    <a:srgbClr val="FBB12D"/>
    <a:srgbClr val="FAC0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/>
  </p:normalViewPr>
  <p:slideViewPr>
    <p:cSldViewPr snapToGrid="0">
      <p:cViewPr>
        <p:scale>
          <a:sx n="100" d="100"/>
          <a:sy n="100" d="100"/>
        </p:scale>
        <p:origin x="84" y="504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ta, Francesco Luigi" userId="a1df8d27-1dc9-4a00-88a0-38b5c569116e" providerId="ADAL" clId="{C19DDF36-ECA2-46CD-8F7D-AC4BCBB184A9}"/>
    <pc:docChg chg="modSld">
      <pc:chgData name="Satta, Francesco Luigi" userId="a1df8d27-1dc9-4a00-88a0-38b5c569116e" providerId="ADAL" clId="{C19DDF36-ECA2-46CD-8F7D-AC4BCBB184A9}" dt="2024-06-25T14:20:04.744" v="223" actId="20577"/>
      <pc:docMkLst>
        <pc:docMk/>
      </pc:docMkLst>
      <pc:sldChg chg="modSp mod">
        <pc:chgData name="Satta, Francesco Luigi" userId="a1df8d27-1dc9-4a00-88a0-38b5c569116e" providerId="ADAL" clId="{C19DDF36-ECA2-46CD-8F7D-AC4BCBB184A9}" dt="2024-06-25T14:20:04.744" v="223" actId="20577"/>
        <pc:sldMkLst>
          <pc:docMk/>
          <pc:sldMk cId="2240885984" sldId="262"/>
        </pc:sldMkLst>
        <pc:spChg chg="mod">
          <ac:chgData name="Satta, Francesco Luigi" userId="a1df8d27-1dc9-4a00-88a0-38b5c569116e" providerId="ADAL" clId="{C19DDF36-ECA2-46CD-8F7D-AC4BCBB184A9}" dt="2024-06-25T14:20:04.744" v="223" actId="20577"/>
          <ac:spMkLst>
            <pc:docMk/>
            <pc:sldMk cId="2240885984" sldId="262"/>
            <ac:spMk id="44" creationId="{1CC8D565-F034-24AE-78C7-55B33D11A14A}"/>
          </ac:spMkLst>
        </pc:spChg>
        <pc:spChg chg="mod">
          <ac:chgData name="Satta, Francesco Luigi" userId="a1df8d27-1dc9-4a00-88a0-38b5c569116e" providerId="ADAL" clId="{C19DDF36-ECA2-46CD-8F7D-AC4BCBB184A9}" dt="2024-06-25T14:14:22.148" v="56" actId="20577"/>
          <ac:spMkLst>
            <pc:docMk/>
            <pc:sldMk cId="2240885984" sldId="262"/>
            <ac:spMk id="459" creationId="{75D1FD3D-B947-17E2-9988-E94870D2456E}"/>
          </ac:spMkLst>
        </pc:spChg>
        <pc:spChg chg="mod">
          <ac:chgData name="Satta, Francesco Luigi" userId="a1df8d27-1dc9-4a00-88a0-38b5c569116e" providerId="ADAL" clId="{C19DDF36-ECA2-46CD-8F7D-AC4BCBB184A9}" dt="2024-06-25T14:14:47.703" v="65" actId="20577"/>
          <ac:spMkLst>
            <pc:docMk/>
            <pc:sldMk cId="2240885984" sldId="262"/>
            <ac:spMk id="462" creationId="{4B88354E-78A6-ABE9-ACF5-C69FED21B919}"/>
          </ac:spMkLst>
        </pc:spChg>
      </pc:sldChg>
    </pc:docChg>
  </pc:docChgLst>
  <pc:docChgLst>
    <pc:chgData name="Satta, Francesco Luigi" userId="a1df8d27-1dc9-4a00-88a0-38b5c569116e" providerId="ADAL" clId="{21CEC6EE-2E12-458D-979B-E0306A96ECB5}"/>
    <pc:docChg chg="modSld">
      <pc:chgData name="Satta, Francesco Luigi" userId="a1df8d27-1dc9-4a00-88a0-38b5c569116e" providerId="ADAL" clId="{21CEC6EE-2E12-458D-979B-E0306A96ECB5}" dt="2024-06-28T15:03:26.872" v="3" actId="20577"/>
      <pc:docMkLst>
        <pc:docMk/>
      </pc:docMkLst>
      <pc:sldChg chg="modSp mod">
        <pc:chgData name="Satta, Francesco Luigi" userId="a1df8d27-1dc9-4a00-88a0-38b5c569116e" providerId="ADAL" clId="{21CEC6EE-2E12-458D-979B-E0306A96ECB5}" dt="2024-06-28T15:03:26.872" v="3" actId="20577"/>
        <pc:sldMkLst>
          <pc:docMk/>
          <pc:sldMk cId="2240885984" sldId="262"/>
        </pc:sldMkLst>
        <pc:spChg chg="mod">
          <ac:chgData name="Satta, Francesco Luigi" userId="a1df8d27-1dc9-4a00-88a0-38b5c569116e" providerId="ADAL" clId="{21CEC6EE-2E12-458D-979B-E0306A96ECB5}" dt="2024-06-28T15:03:26.872" v="3" actId="20577"/>
          <ac:spMkLst>
            <pc:docMk/>
            <pc:sldMk cId="2240885984" sldId="262"/>
            <ac:spMk id="44" creationId="{1CC8D565-F034-24AE-78C7-55B33D11A14A}"/>
          </ac:spMkLst>
        </pc:spChg>
      </pc:sldChg>
    </pc:docChg>
  </pc:docChgLst>
  <pc:docChgLst>
    <pc:chgData name="Marenco, Pietro" userId="2c0fa8e8-66f9-4d4a-8b63-f9e1ec2f1b03" providerId="ADAL" clId="{5852F28C-85A4-4930-9FD7-33D623E6F405}"/>
    <pc:docChg chg="modSld">
      <pc:chgData name="Marenco, Pietro" userId="2c0fa8e8-66f9-4d4a-8b63-f9e1ec2f1b03" providerId="ADAL" clId="{5852F28C-85A4-4930-9FD7-33D623E6F405}" dt="2024-06-17T14:55:55.094" v="17" actId="20577"/>
      <pc:docMkLst>
        <pc:docMk/>
      </pc:docMkLst>
      <pc:sldChg chg="modSp mod">
        <pc:chgData name="Marenco, Pietro" userId="2c0fa8e8-66f9-4d4a-8b63-f9e1ec2f1b03" providerId="ADAL" clId="{5852F28C-85A4-4930-9FD7-33D623E6F405}" dt="2024-06-17T14:55:55.094" v="17" actId="20577"/>
        <pc:sldMkLst>
          <pc:docMk/>
          <pc:sldMk cId="2240885984" sldId="262"/>
        </pc:sldMkLst>
        <pc:spChg chg="mod">
          <ac:chgData name="Marenco, Pietro" userId="2c0fa8e8-66f9-4d4a-8b63-f9e1ec2f1b03" providerId="ADAL" clId="{5852F28C-85A4-4930-9FD7-33D623E6F405}" dt="2024-06-17T14:55:55.094" v="17" actId="20577"/>
          <ac:spMkLst>
            <pc:docMk/>
            <pc:sldMk cId="2240885984" sldId="262"/>
            <ac:spMk id="462" creationId="{4B88354E-78A6-ABE9-ACF5-C69FED21B9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A93C0-97CC-4E88-8C54-58C9228EC877}" type="datetimeFigureOut">
              <a:rPr lang="it-IT" smtClean="0"/>
              <a:pPr/>
              <a:t>02/07/2024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AD16F-33E8-4472-8DE5-564A114B7D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6218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D16F-33E8-4472-8DE5-564A114B7DE1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3121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251" y="2249485"/>
            <a:ext cx="8985250" cy="179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54032" y="14220969"/>
            <a:ext cx="3072129" cy="257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82122" y="14140791"/>
            <a:ext cx="1649729" cy="320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359994" y="13634530"/>
            <a:ext cx="9972040" cy="1125855"/>
          </a:xfrm>
          <a:custGeom>
            <a:avLst/>
            <a:gdLst/>
            <a:ahLst/>
            <a:cxnLst/>
            <a:rect l="l" t="t" r="r" b="b"/>
            <a:pathLst>
              <a:path w="9972040" h="1125855">
                <a:moveTo>
                  <a:pt x="9972001" y="1125461"/>
                </a:moveTo>
                <a:lnTo>
                  <a:pt x="0" y="1125461"/>
                </a:lnTo>
                <a:lnTo>
                  <a:pt x="0" y="0"/>
                </a:lnTo>
                <a:lnTo>
                  <a:pt x="9972001" y="0"/>
                </a:lnTo>
                <a:lnTo>
                  <a:pt x="9972001" y="1125461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021609" y="13786688"/>
            <a:ext cx="732790" cy="732790"/>
          </a:xfrm>
          <a:custGeom>
            <a:avLst/>
            <a:gdLst/>
            <a:ahLst/>
            <a:cxnLst/>
            <a:rect l="l" t="t" r="r" b="b"/>
            <a:pathLst>
              <a:path w="732790" h="732790">
                <a:moveTo>
                  <a:pt x="0" y="732497"/>
                </a:moveTo>
                <a:lnTo>
                  <a:pt x="732497" y="732497"/>
                </a:lnTo>
                <a:lnTo>
                  <a:pt x="732497" y="0"/>
                </a:lnTo>
                <a:lnTo>
                  <a:pt x="0" y="0"/>
                </a:lnTo>
                <a:lnTo>
                  <a:pt x="0" y="73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>
            <a:spLocks noGrp="1"/>
          </p:cNvSpPr>
          <p:nvPr>
            <p:ph type="dt" sz="half" idx="6"/>
          </p:nvPr>
        </p:nvSpPr>
        <p:spPr>
          <a:xfrm>
            <a:off x="6883400" y="14140791"/>
            <a:ext cx="2048451" cy="34144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>
                <a:latin typeface="DM Sans 14pt" pitchFamily="2" charset="0"/>
              </a:rPr>
              <a:t>Scopri di più sulla piattaforma.  </a:t>
            </a:r>
          </a:p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 spc="-25">
                <a:latin typeface="DM Sans 14pt" pitchFamily="2" charset="0"/>
              </a:rPr>
              <a:t>Vai </a:t>
            </a:r>
            <a:r>
              <a:rPr lang="it-IT" sz="1050" spc="-20">
                <a:latin typeface="DM Sans 14pt" pitchFamily="2" charset="0"/>
              </a:rPr>
              <a:t>su</a:t>
            </a:r>
            <a:r>
              <a:rPr lang="it-IT" sz="1050" spc="-25">
                <a:latin typeface="DM Sans 14pt" pitchFamily="2" charset="0"/>
              </a:rPr>
              <a:t> </a:t>
            </a:r>
            <a:r>
              <a:rPr sz="1050" b="1" spc="65">
                <a:latin typeface="DM Sans 14pt" pitchFamily="2" charset="0"/>
                <a:cs typeface="Calibri"/>
              </a:rPr>
              <a:t>unica.istruzione.gov.it</a:t>
            </a:r>
          </a:p>
        </p:txBody>
      </p:sp>
      <p:sp>
        <p:nvSpPr>
          <p:cNvPr id="449" name="object 449"/>
          <p:cNvSpPr txBox="1">
            <a:spLocks noGrp="1"/>
          </p:cNvSpPr>
          <p:nvPr>
            <p:ph type="ftr" sz="quarter" idx="5"/>
          </p:nvPr>
        </p:nvSpPr>
        <p:spPr>
          <a:xfrm>
            <a:off x="774700" y="14220969"/>
            <a:ext cx="3451461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>
                <a:latin typeface="DM Sans 14pt" pitchFamily="2" charset="0"/>
              </a:rPr>
              <a:t>Ministero dell’Istruzione e del Merito</a:t>
            </a:r>
          </a:p>
        </p:txBody>
      </p:sp>
      <p:sp>
        <p:nvSpPr>
          <p:cNvPr id="451" name="object 75">
            <a:extLst>
              <a:ext uri="{FF2B5EF4-FFF2-40B4-BE49-F238E27FC236}">
                <a16:creationId xmlns:a16="http://schemas.microsoft.com/office/drawing/2014/main" xmlns="" id="{36AF148E-6DE9-8204-E345-A3094E4493CD}"/>
              </a:ext>
            </a:extLst>
          </p:cNvPr>
          <p:cNvSpPr/>
          <p:nvPr/>
        </p:nvSpPr>
        <p:spPr>
          <a:xfrm>
            <a:off x="359994" y="353505"/>
            <a:ext cx="9972040" cy="1737360"/>
          </a:xfrm>
          <a:custGeom>
            <a:avLst/>
            <a:gdLst/>
            <a:ahLst/>
            <a:cxnLst/>
            <a:rect l="l" t="t" r="r" b="b"/>
            <a:pathLst>
              <a:path w="9972040" h="1737360">
                <a:moveTo>
                  <a:pt x="0" y="1737042"/>
                </a:moveTo>
                <a:lnTo>
                  <a:pt x="9972001" y="1737042"/>
                </a:lnTo>
                <a:lnTo>
                  <a:pt x="9972001" y="0"/>
                </a:lnTo>
                <a:lnTo>
                  <a:pt x="0" y="0"/>
                </a:lnTo>
                <a:lnTo>
                  <a:pt x="0" y="1737042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Arrow: Chevron 1">
            <a:extLst>
              <a:ext uri="{FF2B5EF4-FFF2-40B4-BE49-F238E27FC236}">
                <a16:creationId xmlns:a16="http://schemas.microsoft.com/office/drawing/2014/main" xmlns="" id="{2359BB19-72E0-C215-328D-F98BE6D8393A}"/>
              </a:ext>
            </a:extLst>
          </p:cNvPr>
          <p:cNvSpPr/>
          <p:nvPr/>
        </p:nvSpPr>
        <p:spPr>
          <a:xfrm flipH="1">
            <a:off x="6515104" y="1445849"/>
            <a:ext cx="3974281" cy="716421"/>
          </a:xfrm>
          <a:prstGeom prst="chevron">
            <a:avLst>
              <a:gd name="adj" fmla="val 2336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" marR="5080" indent="-6350" algn="ctr">
              <a:lnSpc>
                <a:spcPct val="106400"/>
              </a:lnSpc>
              <a:spcBef>
                <a:spcPts val="25"/>
              </a:spcBef>
            </a:pPr>
            <a:r>
              <a:rPr lang="it-IT" sz="2400" b="1" spc="65">
                <a:solidFill>
                  <a:schemeClr val="tx2"/>
                </a:solidFill>
                <a:latin typeface="DM Sans 14pt" pitchFamily="2" charset="0"/>
                <a:cs typeface="Calibri"/>
              </a:rPr>
              <a:t>unica.istruzione.gov.it</a:t>
            </a:r>
          </a:p>
        </p:txBody>
      </p:sp>
      <p:pic>
        <p:nvPicPr>
          <p:cNvPr id="33" name="Immagine 32" descr="Immagine che contiene modello, quadrato, pixel, design&#10;&#10;Descrizione generata automaticamente">
            <a:extLst>
              <a:ext uri="{FF2B5EF4-FFF2-40B4-BE49-F238E27FC236}">
                <a16:creationId xmlns:a16="http://schemas.microsoft.com/office/drawing/2014/main" xmlns="" id="{6D7BBC2C-47B7-154E-1FAD-5A59B117A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21609" y="13790592"/>
            <a:ext cx="732789" cy="732789"/>
          </a:xfrm>
          <a:prstGeom prst="rect">
            <a:avLst/>
          </a:prstGeom>
        </p:spPr>
      </p:pic>
      <p:pic>
        <p:nvPicPr>
          <p:cNvPr id="28" name="Immagine 27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xmlns="" id="{EDAC3AC3-E545-19A4-BE05-701780A0CA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9310" y="791290"/>
            <a:ext cx="1999808" cy="911052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xmlns="" id="{1CC8D565-F034-24AE-78C7-55B33D11A14A}"/>
              </a:ext>
            </a:extLst>
          </p:cNvPr>
          <p:cNvSpPr/>
          <p:nvPr/>
        </p:nvSpPr>
        <p:spPr>
          <a:xfrm>
            <a:off x="359994" y="2244896"/>
            <a:ext cx="9972040" cy="3447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ts val="4680"/>
              </a:lnSpc>
              <a:spcBef>
                <a:spcPts val="1200"/>
              </a:spcBef>
            </a:pPr>
            <a:r>
              <a:rPr lang="it-IT" sz="4000" b="1" dirty="0" err="1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ComUnica</a:t>
            </a:r>
            <a:r>
              <a:rPr lang="it-IT" sz="4000" b="1" dirty="0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: arriva il nuovo servizio digitale tra scuola e famiglia</a:t>
            </a:r>
          </a:p>
          <a:p>
            <a:pPr marL="12700">
              <a:spcBef>
                <a:spcPts val="12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A partire </a:t>
            </a:r>
            <a:r>
              <a:rPr lang="it-IT" sz="2400" b="1">
                <a:solidFill>
                  <a:srgbClr val="226BB5"/>
                </a:solidFill>
                <a:latin typeface="DM Sans" pitchFamily="2" charset="0"/>
              </a:rPr>
              <a:t>dal 27 </a:t>
            </a: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giugno, i genitori dei nuovi iscritti alle Scuole primarie e secondarie di primo grado </a:t>
            </a:r>
            <a:r>
              <a:rPr lang="it-IT" sz="2400" dirty="0">
                <a:solidFill>
                  <a:srgbClr val="226BB5"/>
                </a:solidFill>
                <a:latin typeface="DM Sans" pitchFamily="2" charset="0"/>
              </a:rPr>
              <a:t>potranno condividere con la Scuola documenti e dati utili all’avvio dell’anno scolastico</a:t>
            </a:r>
          </a:p>
        </p:txBody>
      </p:sp>
      <p:sp>
        <p:nvSpPr>
          <p:cNvPr id="48" name="object 276">
            <a:extLst>
              <a:ext uri="{FF2B5EF4-FFF2-40B4-BE49-F238E27FC236}">
                <a16:creationId xmlns:a16="http://schemas.microsoft.com/office/drawing/2014/main" xmlns="" id="{764C435F-3D54-0414-ED11-F971A44E75DE}"/>
              </a:ext>
            </a:extLst>
          </p:cNvPr>
          <p:cNvSpPr/>
          <p:nvPr/>
        </p:nvSpPr>
        <p:spPr>
          <a:xfrm>
            <a:off x="2176322" y="6795392"/>
            <a:ext cx="6294372" cy="2929641"/>
          </a:xfrm>
          <a:custGeom>
            <a:avLst/>
            <a:gdLst/>
            <a:ahLst/>
            <a:cxnLst/>
            <a:rect l="l" t="t" r="r" b="b"/>
            <a:pathLst>
              <a:path w="7616190" h="3124200">
                <a:moveTo>
                  <a:pt x="4158443" y="3111500"/>
                </a:moveTo>
                <a:lnTo>
                  <a:pt x="3457448" y="3111500"/>
                </a:lnTo>
                <a:lnTo>
                  <a:pt x="3507357" y="3124200"/>
                </a:lnTo>
                <a:lnTo>
                  <a:pt x="4108534" y="3124200"/>
                </a:lnTo>
                <a:lnTo>
                  <a:pt x="4158443" y="3111500"/>
                </a:lnTo>
                <a:close/>
              </a:path>
              <a:path w="7616190" h="3124200">
                <a:moveTo>
                  <a:pt x="4307739" y="3098800"/>
                </a:moveTo>
                <a:lnTo>
                  <a:pt x="3308152" y="3098800"/>
                </a:lnTo>
                <a:lnTo>
                  <a:pt x="3357840" y="3111500"/>
                </a:lnTo>
                <a:lnTo>
                  <a:pt x="4258050" y="3111500"/>
                </a:lnTo>
                <a:lnTo>
                  <a:pt x="4307739" y="3098800"/>
                </a:lnTo>
                <a:close/>
              </a:path>
              <a:path w="7616190" h="3124200">
                <a:moveTo>
                  <a:pt x="4406858" y="3086100"/>
                </a:moveTo>
                <a:lnTo>
                  <a:pt x="3209033" y="3086100"/>
                </a:lnTo>
                <a:lnTo>
                  <a:pt x="3258548" y="3098800"/>
                </a:lnTo>
                <a:lnTo>
                  <a:pt x="4357343" y="3098800"/>
                </a:lnTo>
                <a:lnTo>
                  <a:pt x="4406858" y="3086100"/>
                </a:lnTo>
                <a:close/>
              </a:path>
              <a:path w="7616190" h="3124200">
                <a:moveTo>
                  <a:pt x="4554813" y="3060700"/>
                </a:moveTo>
                <a:lnTo>
                  <a:pt x="3061078" y="3060700"/>
                </a:lnTo>
                <a:lnTo>
                  <a:pt x="3159613" y="3086100"/>
                </a:lnTo>
                <a:lnTo>
                  <a:pt x="4456278" y="3086100"/>
                </a:lnTo>
                <a:lnTo>
                  <a:pt x="4554813" y="3060700"/>
                </a:lnTo>
                <a:close/>
              </a:path>
              <a:path w="7616190" h="3124200">
                <a:moveTo>
                  <a:pt x="4750515" y="3022600"/>
                </a:moveTo>
                <a:lnTo>
                  <a:pt x="2865375" y="3022600"/>
                </a:lnTo>
                <a:lnTo>
                  <a:pt x="3011973" y="3060700"/>
                </a:lnTo>
                <a:lnTo>
                  <a:pt x="4603918" y="3060700"/>
                </a:lnTo>
                <a:lnTo>
                  <a:pt x="4750515" y="3022600"/>
                </a:lnTo>
                <a:close/>
              </a:path>
              <a:path w="7616190" h="3124200">
                <a:moveTo>
                  <a:pt x="822191" y="0"/>
                </a:moveTo>
                <a:lnTo>
                  <a:pt x="595652" y="0"/>
                </a:lnTo>
                <a:lnTo>
                  <a:pt x="417534" y="50800"/>
                </a:lnTo>
                <a:lnTo>
                  <a:pt x="374646" y="76200"/>
                </a:lnTo>
                <a:lnTo>
                  <a:pt x="332705" y="101600"/>
                </a:lnTo>
                <a:lnTo>
                  <a:pt x="292490" y="127000"/>
                </a:lnTo>
                <a:lnTo>
                  <a:pt x="254708" y="152400"/>
                </a:lnTo>
                <a:lnTo>
                  <a:pt x="219392" y="190500"/>
                </a:lnTo>
                <a:lnTo>
                  <a:pt x="186576" y="228600"/>
                </a:lnTo>
                <a:lnTo>
                  <a:pt x="156293" y="254000"/>
                </a:lnTo>
                <a:lnTo>
                  <a:pt x="128578" y="292100"/>
                </a:lnTo>
                <a:lnTo>
                  <a:pt x="103462" y="330200"/>
                </a:lnTo>
                <a:lnTo>
                  <a:pt x="80981" y="368300"/>
                </a:lnTo>
                <a:lnTo>
                  <a:pt x="61168" y="419100"/>
                </a:lnTo>
                <a:lnTo>
                  <a:pt x="44056" y="457200"/>
                </a:lnTo>
                <a:lnTo>
                  <a:pt x="29680" y="495300"/>
                </a:lnTo>
                <a:lnTo>
                  <a:pt x="18072" y="546100"/>
                </a:lnTo>
                <a:lnTo>
                  <a:pt x="9266" y="584200"/>
                </a:lnTo>
                <a:lnTo>
                  <a:pt x="3296" y="635000"/>
                </a:lnTo>
                <a:lnTo>
                  <a:pt x="196" y="673100"/>
                </a:lnTo>
                <a:lnTo>
                  <a:pt x="0" y="723900"/>
                </a:lnTo>
                <a:lnTo>
                  <a:pt x="2739" y="762000"/>
                </a:lnTo>
                <a:lnTo>
                  <a:pt x="8450" y="812800"/>
                </a:lnTo>
                <a:lnTo>
                  <a:pt x="17164" y="863600"/>
                </a:lnTo>
                <a:lnTo>
                  <a:pt x="28917" y="901700"/>
                </a:lnTo>
                <a:lnTo>
                  <a:pt x="43740" y="952500"/>
                </a:lnTo>
                <a:lnTo>
                  <a:pt x="61669" y="990600"/>
                </a:lnTo>
                <a:lnTo>
                  <a:pt x="82736" y="1028700"/>
                </a:lnTo>
                <a:lnTo>
                  <a:pt x="106975" y="1079500"/>
                </a:lnTo>
                <a:lnTo>
                  <a:pt x="134042" y="1117600"/>
                </a:lnTo>
                <a:lnTo>
                  <a:pt x="161600" y="1155700"/>
                </a:lnTo>
                <a:lnTo>
                  <a:pt x="189644" y="1206500"/>
                </a:lnTo>
                <a:lnTo>
                  <a:pt x="218170" y="1244600"/>
                </a:lnTo>
                <a:lnTo>
                  <a:pt x="247174" y="1282700"/>
                </a:lnTo>
                <a:lnTo>
                  <a:pt x="276650" y="1333500"/>
                </a:lnTo>
                <a:lnTo>
                  <a:pt x="306595" y="1371600"/>
                </a:lnTo>
                <a:lnTo>
                  <a:pt x="337004" y="1409700"/>
                </a:lnTo>
                <a:lnTo>
                  <a:pt x="367874" y="1447800"/>
                </a:lnTo>
                <a:lnTo>
                  <a:pt x="399198" y="1485900"/>
                </a:lnTo>
                <a:lnTo>
                  <a:pt x="430974" y="1524000"/>
                </a:lnTo>
                <a:lnTo>
                  <a:pt x="463197" y="1562100"/>
                </a:lnTo>
                <a:lnTo>
                  <a:pt x="495862" y="1600200"/>
                </a:lnTo>
                <a:lnTo>
                  <a:pt x="528965" y="1638300"/>
                </a:lnTo>
                <a:lnTo>
                  <a:pt x="562501" y="1676400"/>
                </a:lnTo>
                <a:lnTo>
                  <a:pt x="596467" y="1714500"/>
                </a:lnTo>
                <a:lnTo>
                  <a:pt x="630858" y="1752600"/>
                </a:lnTo>
                <a:lnTo>
                  <a:pt x="665669" y="1790700"/>
                </a:lnTo>
                <a:lnTo>
                  <a:pt x="700896" y="1828800"/>
                </a:lnTo>
                <a:lnTo>
                  <a:pt x="736535" y="1866900"/>
                </a:lnTo>
                <a:lnTo>
                  <a:pt x="772581" y="1905000"/>
                </a:lnTo>
                <a:lnTo>
                  <a:pt x="809030" y="1930400"/>
                </a:lnTo>
                <a:lnTo>
                  <a:pt x="845878" y="1968500"/>
                </a:lnTo>
                <a:lnTo>
                  <a:pt x="883120" y="2006600"/>
                </a:lnTo>
                <a:lnTo>
                  <a:pt x="920751" y="2032000"/>
                </a:lnTo>
                <a:lnTo>
                  <a:pt x="997166" y="2108200"/>
                </a:lnTo>
                <a:lnTo>
                  <a:pt x="1035941" y="2133600"/>
                </a:lnTo>
                <a:lnTo>
                  <a:pt x="1075088" y="2171700"/>
                </a:lnTo>
                <a:lnTo>
                  <a:pt x="1114603" y="2197100"/>
                </a:lnTo>
                <a:lnTo>
                  <a:pt x="1154481" y="2235200"/>
                </a:lnTo>
                <a:lnTo>
                  <a:pt x="1235311" y="2286000"/>
                </a:lnTo>
                <a:lnTo>
                  <a:pt x="1276253" y="2324100"/>
                </a:lnTo>
                <a:lnTo>
                  <a:pt x="1401139" y="2400300"/>
                </a:lnTo>
                <a:lnTo>
                  <a:pt x="1443439" y="2438400"/>
                </a:lnTo>
                <a:lnTo>
                  <a:pt x="1529020" y="2489200"/>
                </a:lnTo>
                <a:lnTo>
                  <a:pt x="1791364" y="2641600"/>
                </a:lnTo>
                <a:lnTo>
                  <a:pt x="1835740" y="2654300"/>
                </a:lnTo>
                <a:lnTo>
                  <a:pt x="1970333" y="2730500"/>
                </a:lnTo>
                <a:lnTo>
                  <a:pt x="2015669" y="2743200"/>
                </a:lnTo>
                <a:lnTo>
                  <a:pt x="2061231" y="2768600"/>
                </a:lnTo>
                <a:lnTo>
                  <a:pt x="2107015" y="2781300"/>
                </a:lnTo>
                <a:lnTo>
                  <a:pt x="2153016" y="2806700"/>
                </a:lnTo>
                <a:lnTo>
                  <a:pt x="2199227" y="2819400"/>
                </a:lnTo>
                <a:lnTo>
                  <a:pt x="2245644" y="2844800"/>
                </a:lnTo>
                <a:lnTo>
                  <a:pt x="2339074" y="2870200"/>
                </a:lnTo>
                <a:lnTo>
                  <a:pt x="2386076" y="2895600"/>
                </a:lnTo>
                <a:lnTo>
                  <a:pt x="2528169" y="2933700"/>
                </a:lnTo>
                <a:lnTo>
                  <a:pt x="2575878" y="2959100"/>
                </a:lnTo>
                <a:lnTo>
                  <a:pt x="2816766" y="3022600"/>
                </a:lnTo>
                <a:lnTo>
                  <a:pt x="4799125" y="3022600"/>
                </a:lnTo>
                <a:lnTo>
                  <a:pt x="5040013" y="2959100"/>
                </a:lnTo>
                <a:lnTo>
                  <a:pt x="5087722" y="2933700"/>
                </a:lnTo>
                <a:lnTo>
                  <a:pt x="5229815" y="2895600"/>
                </a:lnTo>
                <a:lnTo>
                  <a:pt x="5276817" y="2870200"/>
                </a:lnTo>
                <a:lnTo>
                  <a:pt x="5370247" y="2844800"/>
                </a:lnTo>
                <a:lnTo>
                  <a:pt x="5416664" y="2819400"/>
                </a:lnTo>
                <a:lnTo>
                  <a:pt x="5462875" y="2806700"/>
                </a:lnTo>
                <a:lnTo>
                  <a:pt x="5508875" y="2781300"/>
                </a:lnTo>
                <a:lnTo>
                  <a:pt x="5554660" y="2768600"/>
                </a:lnTo>
                <a:lnTo>
                  <a:pt x="5600222" y="2743200"/>
                </a:lnTo>
                <a:lnTo>
                  <a:pt x="5645558" y="2730500"/>
                </a:lnTo>
                <a:lnTo>
                  <a:pt x="5780151" y="2654300"/>
                </a:lnTo>
                <a:lnTo>
                  <a:pt x="5824526" y="2641600"/>
                </a:lnTo>
                <a:lnTo>
                  <a:pt x="6086873" y="2489200"/>
                </a:lnTo>
                <a:lnTo>
                  <a:pt x="6172455" y="2438400"/>
                </a:lnTo>
                <a:lnTo>
                  <a:pt x="6214756" y="2400300"/>
                </a:lnTo>
                <a:lnTo>
                  <a:pt x="6339643" y="2324100"/>
                </a:lnTo>
                <a:lnTo>
                  <a:pt x="6380585" y="2286000"/>
                </a:lnTo>
                <a:lnTo>
                  <a:pt x="6461415" y="2235200"/>
                </a:lnTo>
                <a:lnTo>
                  <a:pt x="6501294" y="2197100"/>
                </a:lnTo>
                <a:lnTo>
                  <a:pt x="6540808" y="2171700"/>
                </a:lnTo>
                <a:lnTo>
                  <a:pt x="6579955" y="2133600"/>
                </a:lnTo>
                <a:lnTo>
                  <a:pt x="6618730" y="2108200"/>
                </a:lnTo>
                <a:lnTo>
                  <a:pt x="6695145" y="2032000"/>
                </a:lnTo>
                <a:lnTo>
                  <a:pt x="6732776" y="2006600"/>
                </a:lnTo>
                <a:lnTo>
                  <a:pt x="6770018" y="1968500"/>
                </a:lnTo>
                <a:lnTo>
                  <a:pt x="6806865" y="1930400"/>
                </a:lnTo>
                <a:lnTo>
                  <a:pt x="6843314" y="1905000"/>
                </a:lnTo>
                <a:lnTo>
                  <a:pt x="6879360" y="1866900"/>
                </a:lnTo>
                <a:lnTo>
                  <a:pt x="6914999" y="1828800"/>
                </a:lnTo>
                <a:lnTo>
                  <a:pt x="6950226" y="1790700"/>
                </a:lnTo>
                <a:lnTo>
                  <a:pt x="6985037" y="1752600"/>
                </a:lnTo>
                <a:lnTo>
                  <a:pt x="7019427" y="1714500"/>
                </a:lnTo>
                <a:lnTo>
                  <a:pt x="3604796" y="1714500"/>
                </a:lnTo>
                <a:lnTo>
                  <a:pt x="3554227" y="1701800"/>
                </a:lnTo>
                <a:lnTo>
                  <a:pt x="3503770" y="1701800"/>
                </a:lnTo>
                <a:lnTo>
                  <a:pt x="3453436" y="1689100"/>
                </a:lnTo>
                <a:lnTo>
                  <a:pt x="3403237" y="1689100"/>
                </a:lnTo>
                <a:lnTo>
                  <a:pt x="3353186" y="1676400"/>
                </a:lnTo>
                <a:lnTo>
                  <a:pt x="3303295" y="1676400"/>
                </a:lnTo>
                <a:lnTo>
                  <a:pt x="2815812" y="1549400"/>
                </a:lnTo>
                <a:lnTo>
                  <a:pt x="2768472" y="1524000"/>
                </a:lnTo>
                <a:lnTo>
                  <a:pt x="2721435" y="1511300"/>
                </a:lnTo>
                <a:lnTo>
                  <a:pt x="2674716" y="1485900"/>
                </a:lnTo>
                <a:lnTo>
                  <a:pt x="2628324" y="1473200"/>
                </a:lnTo>
                <a:lnTo>
                  <a:pt x="2536573" y="1422400"/>
                </a:lnTo>
                <a:lnTo>
                  <a:pt x="2491239" y="1409700"/>
                </a:lnTo>
                <a:lnTo>
                  <a:pt x="2313582" y="1308100"/>
                </a:lnTo>
                <a:lnTo>
                  <a:pt x="2184532" y="1231900"/>
                </a:lnTo>
                <a:lnTo>
                  <a:pt x="2142492" y="1206500"/>
                </a:lnTo>
                <a:lnTo>
                  <a:pt x="2100955" y="1168400"/>
                </a:lnTo>
                <a:lnTo>
                  <a:pt x="2059932" y="1143000"/>
                </a:lnTo>
                <a:lnTo>
                  <a:pt x="2019432" y="1104900"/>
                </a:lnTo>
                <a:lnTo>
                  <a:pt x="1940041" y="1054100"/>
                </a:lnTo>
                <a:lnTo>
                  <a:pt x="1901169" y="1016000"/>
                </a:lnTo>
                <a:lnTo>
                  <a:pt x="1862858" y="977900"/>
                </a:lnTo>
                <a:lnTo>
                  <a:pt x="1825120" y="952500"/>
                </a:lnTo>
                <a:lnTo>
                  <a:pt x="1787963" y="914400"/>
                </a:lnTo>
                <a:lnTo>
                  <a:pt x="1751396" y="876300"/>
                </a:lnTo>
                <a:lnTo>
                  <a:pt x="1715430" y="838200"/>
                </a:lnTo>
                <a:lnTo>
                  <a:pt x="1680075" y="812800"/>
                </a:lnTo>
                <a:lnTo>
                  <a:pt x="1645339" y="774700"/>
                </a:lnTo>
                <a:lnTo>
                  <a:pt x="1611233" y="736600"/>
                </a:lnTo>
                <a:lnTo>
                  <a:pt x="1577766" y="698500"/>
                </a:lnTo>
                <a:lnTo>
                  <a:pt x="1544948" y="660400"/>
                </a:lnTo>
                <a:lnTo>
                  <a:pt x="1512788" y="622300"/>
                </a:lnTo>
                <a:lnTo>
                  <a:pt x="1481297" y="571500"/>
                </a:lnTo>
                <a:lnTo>
                  <a:pt x="1450483" y="533400"/>
                </a:lnTo>
                <a:lnTo>
                  <a:pt x="1420357" y="495300"/>
                </a:lnTo>
                <a:lnTo>
                  <a:pt x="1390929" y="457200"/>
                </a:lnTo>
                <a:lnTo>
                  <a:pt x="1362207" y="406400"/>
                </a:lnTo>
                <a:lnTo>
                  <a:pt x="1334201" y="368300"/>
                </a:lnTo>
                <a:lnTo>
                  <a:pt x="1306922" y="330200"/>
                </a:lnTo>
                <a:lnTo>
                  <a:pt x="1279916" y="292100"/>
                </a:lnTo>
                <a:lnTo>
                  <a:pt x="1250664" y="254000"/>
                </a:lnTo>
                <a:lnTo>
                  <a:pt x="1219312" y="215900"/>
                </a:lnTo>
                <a:lnTo>
                  <a:pt x="1186004" y="177800"/>
                </a:lnTo>
                <a:lnTo>
                  <a:pt x="1150887" y="152400"/>
                </a:lnTo>
                <a:lnTo>
                  <a:pt x="1114104" y="127000"/>
                </a:lnTo>
                <a:lnTo>
                  <a:pt x="1075801" y="101600"/>
                </a:lnTo>
                <a:lnTo>
                  <a:pt x="1036124" y="76200"/>
                </a:lnTo>
                <a:lnTo>
                  <a:pt x="995216" y="50800"/>
                </a:lnTo>
                <a:lnTo>
                  <a:pt x="822191" y="0"/>
                </a:lnTo>
                <a:close/>
              </a:path>
              <a:path w="7616190" h="3124200">
                <a:moveTo>
                  <a:pt x="7020247" y="0"/>
                </a:moveTo>
                <a:lnTo>
                  <a:pt x="6793710" y="0"/>
                </a:lnTo>
                <a:lnTo>
                  <a:pt x="6620686" y="50800"/>
                </a:lnTo>
                <a:lnTo>
                  <a:pt x="6579779" y="76200"/>
                </a:lnTo>
                <a:lnTo>
                  <a:pt x="6540101" y="101600"/>
                </a:lnTo>
                <a:lnTo>
                  <a:pt x="6501798" y="127000"/>
                </a:lnTo>
                <a:lnTo>
                  <a:pt x="6465014" y="152400"/>
                </a:lnTo>
                <a:lnTo>
                  <a:pt x="6429895" y="177800"/>
                </a:lnTo>
                <a:lnTo>
                  <a:pt x="6396586" y="215900"/>
                </a:lnTo>
                <a:lnTo>
                  <a:pt x="6365232" y="254000"/>
                </a:lnTo>
                <a:lnTo>
                  <a:pt x="6335978" y="292100"/>
                </a:lnTo>
                <a:lnTo>
                  <a:pt x="6308969" y="330200"/>
                </a:lnTo>
                <a:lnTo>
                  <a:pt x="6281691" y="368300"/>
                </a:lnTo>
                <a:lnTo>
                  <a:pt x="6253687" y="406400"/>
                </a:lnTo>
                <a:lnTo>
                  <a:pt x="6224966" y="457200"/>
                </a:lnTo>
                <a:lnTo>
                  <a:pt x="6195538" y="495300"/>
                </a:lnTo>
                <a:lnTo>
                  <a:pt x="6165413" y="533400"/>
                </a:lnTo>
                <a:lnTo>
                  <a:pt x="6134600" y="571500"/>
                </a:lnTo>
                <a:lnTo>
                  <a:pt x="6103110" y="622300"/>
                </a:lnTo>
                <a:lnTo>
                  <a:pt x="6070951" y="660400"/>
                </a:lnTo>
                <a:lnTo>
                  <a:pt x="6038133" y="698500"/>
                </a:lnTo>
                <a:lnTo>
                  <a:pt x="6004667" y="736600"/>
                </a:lnTo>
                <a:lnTo>
                  <a:pt x="5970561" y="774700"/>
                </a:lnTo>
                <a:lnTo>
                  <a:pt x="5935825" y="812800"/>
                </a:lnTo>
                <a:lnTo>
                  <a:pt x="5900470" y="838200"/>
                </a:lnTo>
                <a:lnTo>
                  <a:pt x="5864504" y="876300"/>
                </a:lnTo>
                <a:lnTo>
                  <a:pt x="5827938" y="914400"/>
                </a:lnTo>
                <a:lnTo>
                  <a:pt x="5790780" y="952500"/>
                </a:lnTo>
                <a:lnTo>
                  <a:pt x="5753042" y="977900"/>
                </a:lnTo>
                <a:lnTo>
                  <a:pt x="5714731" y="1016000"/>
                </a:lnTo>
                <a:lnTo>
                  <a:pt x="5675859" y="1054100"/>
                </a:lnTo>
                <a:lnTo>
                  <a:pt x="5596466" y="1104900"/>
                </a:lnTo>
                <a:lnTo>
                  <a:pt x="5555966" y="1143000"/>
                </a:lnTo>
                <a:lnTo>
                  <a:pt x="5514942" y="1168400"/>
                </a:lnTo>
                <a:lnTo>
                  <a:pt x="5473404" y="1206500"/>
                </a:lnTo>
                <a:lnTo>
                  <a:pt x="5431363" y="1231900"/>
                </a:lnTo>
                <a:lnTo>
                  <a:pt x="5302310" y="1308100"/>
                </a:lnTo>
                <a:lnTo>
                  <a:pt x="5124652" y="1409700"/>
                </a:lnTo>
                <a:lnTo>
                  <a:pt x="5079317" y="1422400"/>
                </a:lnTo>
                <a:lnTo>
                  <a:pt x="4987567" y="1473200"/>
                </a:lnTo>
                <a:lnTo>
                  <a:pt x="4941175" y="1485900"/>
                </a:lnTo>
                <a:lnTo>
                  <a:pt x="4894455" y="1511300"/>
                </a:lnTo>
                <a:lnTo>
                  <a:pt x="4847419" y="1524000"/>
                </a:lnTo>
                <a:lnTo>
                  <a:pt x="4800079" y="1549400"/>
                </a:lnTo>
                <a:lnTo>
                  <a:pt x="4312596" y="1676400"/>
                </a:lnTo>
                <a:lnTo>
                  <a:pt x="4262705" y="1676400"/>
                </a:lnTo>
                <a:lnTo>
                  <a:pt x="4212654" y="1689100"/>
                </a:lnTo>
                <a:lnTo>
                  <a:pt x="4162455" y="1689100"/>
                </a:lnTo>
                <a:lnTo>
                  <a:pt x="4112121" y="1701800"/>
                </a:lnTo>
                <a:lnTo>
                  <a:pt x="4061664" y="1701800"/>
                </a:lnTo>
                <a:lnTo>
                  <a:pt x="4011095" y="1714500"/>
                </a:lnTo>
                <a:lnTo>
                  <a:pt x="7019427" y="1714500"/>
                </a:lnTo>
                <a:lnTo>
                  <a:pt x="7053392" y="1676400"/>
                </a:lnTo>
                <a:lnTo>
                  <a:pt x="7086929" y="1638300"/>
                </a:lnTo>
                <a:lnTo>
                  <a:pt x="7120031" y="1600200"/>
                </a:lnTo>
                <a:lnTo>
                  <a:pt x="7152696" y="1562100"/>
                </a:lnTo>
                <a:lnTo>
                  <a:pt x="7184918" y="1524000"/>
                </a:lnTo>
                <a:lnTo>
                  <a:pt x="7216694" y="1485900"/>
                </a:lnTo>
                <a:lnTo>
                  <a:pt x="7248018" y="1447800"/>
                </a:lnTo>
                <a:lnTo>
                  <a:pt x="7278887" y="1409700"/>
                </a:lnTo>
                <a:lnTo>
                  <a:pt x="7309297" y="1371600"/>
                </a:lnTo>
                <a:lnTo>
                  <a:pt x="7339241" y="1333500"/>
                </a:lnTo>
                <a:lnTo>
                  <a:pt x="7368718" y="1282700"/>
                </a:lnTo>
                <a:lnTo>
                  <a:pt x="7397721" y="1244600"/>
                </a:lnTo>
                <a:lnTo>
                  <a:pt x="7426247" y="1206500"/>
                </a:lnTo>
                <a:lnTo>
                  <a:pt x="7454291" y="1155700"/>
                </a:lnTo>
                <a:lnTo>
                  <a:pt x="7481849" y="1117600"/>
                </a:lnTo>
                <a:lnTo>
                  <a:pt x="7508916" y="1079500"/>
                </a:lnTo>
                <a:lnTo>
                  <a:pt x="7533155" y="1028700"/>
                </a:lnTo>
                <a:lnTo>
                  <a:pt x="7554222" y="990600"/>
                </a:lnTo>
                <a:lnTo>
                  <a:pt x="7572151" y="952500"/>
                </a:lnTo>
                <a:lnTo>
                  <a:pt x="7586975" y="901700"/>
                </a:lnTo>
                <a:lnTo>
                  <a:pt x="7598728" y="863600"/>
                </a:lnTo>
                <a:lnTo>
                  <a:pt x="7607443" y="812800"/>
                </a:lnTo>
                <a:lnTo>
                  <a:pt x="7613154" y="762000"/>
                </a:lnTo>
                <a:lnTo>
                  <a:pt x="7615895" y="723900"/>
                </a:lnTo>
                <a:lnTo>
                  <a:pt x="7615698" y="673100"/>
                </a:lnTo>
                <a:lnTo>
                  <a:pt x="7612599" y="635000"/>
                </a:lnTo>
                <a:lnTo>
                  <a:pt x="7606630" y="584200"/>
                </a:lnTo>
                <a:lnTo>
                  <a:pt x="7597825" y="546100"/>
                </a:lnTo>
                <a:lnTo>
                  <a:pt x="7586218" y="495300"/>
                </a:lnTo>
                <a:lnTo>
                  <a:pt x="7571842" y="457200"/>
                </a:lnTo>
                <a:lnTo>
                  <a:pt x="7554731" y="419100"/>
                </a:lnTo>
                <a:lnTo>
                  <a:pt x="7534919" y="368300"/>
                </a:lnTo>
                <a:lnTo>
                  <a:pt x="7512439" y="330200"/>
                </a:lnTo>
                <a:lnTo>
                  <a:pt x="7487324" y="292100"/>
                </a:lnTo>
                <a:lnTo>
                  <a:pt x="7459609" y="254000"/>
                </a:lnTo>
                <a:lnTo>
                  <a:pt x="7429326" y="228600"/>
                </a:lnTo>
                <a:lnTo>
                  <a:pt x="7396511" y="190500"/>
                </a:lnTo>
                <a:lnTo>
                  <a:pt x="7361195" y="152400"/>
                </a:lnTo>
                <a:lnTo>
                  <a:pt x="7323413" y="127000"/>
                </a:lnTo>
                <a:lnTo>
                  <a:pt x="7283199" y="101600"/>
                </a:lnTo>
                <a:lnTo>
                  <a:pt x="7241256" y="76200"/>
                </a:lnTo>
                <a:lnTo>
                  <a:pt x="7198367" y="50800"/>
                </a:lnTo>
                <a:lnTo>
                  <a:pt x="7020247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xmlns="" id="{E46EB860-304F-B6A8-CA55-8FE05322E063}"/>
              </a:ext>
            </a:extLst>
          </p:cNvPr>
          <p:cNvGrpSpPr/>
          <p:nvPr/>
        </p:nvGrpSpPr>
        <p:grpSpPr>
          <a:xfrm>
            <a:off x="3546014" y="4939122"/>
            <a:ext cx="3599999" cy="3600000"/>
            <a:chOff x="774700" y="5345475"/>
            <a:chExt cx="3959999" cy="3960000"/>
          </a:xfrm>
        </p:grpSpPr>
        <p:sp>
          <p:nvSpPr>
            <p:cNvPr id="50" name="Ovale 49">
              <a:extLst>
                <a:ext uri="{FF2B5EF4-FFF2-40B4-BE49-F238E27FC236}">
                  <a16:creationId xmlns:a16="http://schemas.microsoft.com/office/drawing/2014/main" xmlns="" id="{F15481BF-263E-4303-327A-437C69DDC500}"/>
                </a:ext>
              </a:extLst>
            </p:cNvPr>
            <p:cNvSpPr/>
            <p:nvPr/>
          </p:nvSpPr>
          <p:spPr>
            <a:xfrm>
              <a:off x="774700" y="5345475"/>
              <a:ext cx="3959999" cy="396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26BB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1" name="Immagine 50" descr="Immagine che contiene vestiti, cartone animato, arte&#10;&#10;Descrizione generata automaticamente">
              <a:extLst>
                <a:ext uri="{FF2B5EF4-FFF2-40B4-BE49-F238E27FC236}">
                  <a16:creationId xmlns:a16="http://schemas.microsoft.com/office/drawing/2014/main" xmlns="" id="{C83A633F-5944-BE46-26FE-69080AEE0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02133" y="5860655"/>
              <a:ext cx="3705133" cy="2929641"/>
            </a:xfrm>
            <a:prstGeom prst="rect">
              <a:avLst/>
            </a:prstGeom>
          </p:spPr>
        </p:pic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xmlns="" id="{36FAD7B4-1CBA-C692-B332-285393534219}"/>
              </a:ext>
            </a:extLst>
          </p:cNvPr>
          <p:cNvGrpSpPr/>
          <p:nvPr/>
        </p:nvGrpSpPr>
        <p:grpSpPr>
          <a:xfrm>
            <a:off x="2101980" y="6786178"/>
            <a:ext cx="1175327" cy="1175327"/>
            <a:chOff x="1900382" y="7474999"/>
            <a:chExt cx="1175327" cy="1175327"/>
          </a:xfrm>
        </p:grpSpPr>
        <p:sp>
          <p:nvSpPr>
            <p:cNvPr id="53" name="object 277">
              <a:extLst>
                <a:ext uri="{FF2B5EF4-FFF2-40B4-BE49-F238E27FC236}">
                  <a16:creationId xmlns:a16="http://schemas.microsoft.com/office/drawing/2014/main" xmlns="" id="{B19C5820-316F-2414-862E-631F9D465D58}"/>
                </a:ext>
              </a:extLst>
            </p:cNvPr>
            <p:cNvSpPr/>
            <p:nvPr/>
          </p:nvSpPr>
          <p:spPr>
            <a:xfrm>
              <a:off x="1900382" y="7474999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BB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77">
              <a:extLst>
                <a:ext uri="{FF2B5EF4-FFF2-40B4-BE49-F238E27FC236}">
                  <a16:creationId xmlns:a16="http://schemas.microsoft.com/office/drawing/2014/main" xmlns="" id="{B90BEAEB-0BD2-4BD7-AD2D-F7B03E213414}"/>
                </a:ext>
              </a:extLst>
            </p:cNvPr>
            <p:cNvSpPr/>
            <p:nvPr/>
          </p:nvSpPr>
          <p:spPr>
            <a:xfrm>
              <a:off x="2046525" y="7621142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xmlns="" id="{3E1E23BE-7725-0A59-DB3B-D3DF2A0F9F54}"/>
                </a:ext>
              </a:extLst>
            </p:cNvPr>
            <p:cNvSpPr/>
            <p:nvPr/>
          </p:nvSpPr>
          <p:spPr>
            <a:xfrm>
              <a:off x="2194775" y="7678526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 dirty="0">
                  <a:solidFill>
                    <a:srgbClr val="FBB12D"/>
                  </a:solidFill>
                  <a:latin typeface="DM Sans" pitchFamily="2" charset="0"/>
                </a:rPr>
                <a:t>1</a:t>
              </a:r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xmlns="" id="{179A1CA2-9D63-1B10-8868-8812DB5FE8BF}"/>
              </a:ext>
            </a:extLst>
          </p:cNvPr>
          <p:cNvGrpSpPr/>
          <p:nvPr/>
        </p:nvGrpSpPr>
        <p:grpSpPr>
          <a:xfrm>
            <a:off x="4721179" y="8634414"/>
            <a:ext cx="1175327" cy="1175327"/>
            <a:chOff x="4814684" y="9040408"/>
            <a:chExt cx="1175327" cy="1175327"/>
          </a:xfrm>
        </p:grpSpPr>
        <p:sp>
          <p:nvSpPr>
            <p:cNvPr id="57" name="object 279">
              <a:extLst>
                <a:ext uri="{FF2B5EF4-FFF2-40B4-BE49-F238E27FC236}">
                  <a16:creationId xmlns:a16="http://schemas.microsoft.com/office/drawing/2014/main" xmlns="" id="{DD16F5F8-1FC2-C1F3-AA39-A57F2211B140}"/>
                </a:ext>
              </a:extLst>
            </p:cNvPr>
            <p:cNvSpPr/>
            <p:nvPr/>
          </p:nvSpPr>
          <p:spPr>
            <a:xfrm>
              <a:off x="4814684" y="9040408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15C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277">
              <a:extLst>
                <a:ext uri="{FF2B5EF4-FFF2-40B4-BE49-F238E27FC236}">
                  <a16:creationId xmlns:a16="http://schemas.microsoft.com/office/drawing/2014/main" xmlns="" id="{6E9457CE-5346-533D-485E-929B0A67DC71}"/>
                </a:ext>
              </a:extLst>
            </p:cNvPr>
            <p:cNvSpPr/>
            <p:nvPr/>
          </p:nvSpPr>
          <p:spPr>
            <a:xfrm>
              <a:off x="4960827" y="9186551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xmlns="" id="{39AB74BD-7631-AA59-388E-6B850A0078A2}"/>
                </a:ext>
              </a:extLst>
            </p:cNvPr>
            <p:cNvSpPr/>
            <p:nvPr/>
          </p:nvSpPr>
          <p:spPr>
            <a:xfrm>
              <a:off x="5109077" y="9243935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F15C6B"/>
                  </a:solidFill>
                  <a:latin typeface="DM Sans" pitchFamily="2" charset="0"/>
                </a:rPr>
                <a:t>2</a:t>
              </a:r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xmlns="" id="{2FBAAD70-2AE6-18B8-EDC5-17BB8163D9E0}"/>
              </a:ext>
            </a:extLst>
          </p:cNvPr>
          <p:cNvGrpSpPr/>
          <p:nvPr/>
        </p:nvGrpSpPr>
        <p:grpSpPr>
          <a:xfrm>
            <a:off x="7340378" y="6742254"/>
            <a:ext cx="1175327" cy="1175327"/>
            <a:chOff x="7554926" y="7475001"/>
            <a:chExt cx="1175327" cy="1175327"/>
          </a:xfrm>
        </p:grpSpPr>
        <p:sp>
          <p:nvSpPr>
            <p:cNvPr id="62" name="object 278">
              <a:extLst>
                <a:ext uri="{FF2B5EF4-FFF2-40B4-BE49-F238E27FC236}">
                  <a16:creationId xmlns:a16="http://schemas.microsoft.com/office/drawing/2014/main" xmlns="" id="{64ED2238-8F87-E7FC-6BEB-A391E5DB04C6}"/>
                </a:ext>
              </a:extLst>
            </p:cNvPr>
            <p:cNvSpPr/>
            <p:nvPr/>
          </p:nvSpPr>
          <p:spPr>
            <a:xfrm>
              <a:off x="7554926" y="7475001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59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5DC3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77">
              <a:extLst>
                <a:ext uri="{FF2B5EF4-FFF2-40B4-BE49-F238E27FC236}">
                  <a16:creationId xmlns:a16="http://schemas.microsoft.com/office/drawing/2014/main" xmlns="" id="{3A97AD2E-B910-B59E-AB14-029F0AE3B1E3}"/>
                </a:ext>
              </a:extLst>
            </p:cNvPr>
            <p:cNvSpPr/>
            <p:nvPr/>
          </p:nvSpPr>
          <p:spPr>
            <a:xfrm>
              <a:off x="7701069" y="7621144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Rettangolo 449">
              <a:extLst>
                <a:ext uri="{FF2B5EF4-FFF2-40B4-BE49-F238E27FC236}">
                  <a16:creationId xmlns:a16="http://schemas.microsoft.com/office/drawing/2014/main" xmlns="" id="{0105E260-4537-130B-A069-A78A04C644C1}"/>
                </a:ext>
              </a:extLst>
            </p:cNvPr>
            <p:cNvSpPr/>
            <p:nvPr/>
          </p:nvSpPr>
          <p:spPr>
            <a:xfrm>
              <a:off x="7849319" y="7678528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5DC3B4"/>
                  </a:solidFill>
                  <a:latin typeface="DM Sans" pitchFamily="2" charset="0"/>
                </a:rPr>
                <a:t>3</a:t>
              </a:r>
            </a:p>
          </p:txBody>
        </p:sp>
      </p:grpSp>
      <p:pic>
        <p:nvPicPr>
          <p:cNvPr id="453" name="Immagine 452" descr="Immagine che contiene vestiti, cartone animato, persona&#10;&#10;Descrizione generata automaticamente">
            <a:extLst>
              <a:ext uri="{FF2B5EF4-FFF2-40B4-BE49-F238E27FC236}">
                <a16:creationId xmlns:a16="http://schemas.microsoft.com/office/drawing/2014/main" xmlns="" id="{51FDDA5D-A37D-2499-931B-8B9CCF4CF2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81889" y="8281968"/>
            <a:ext cx="2300596" cy="1464624"/>
          </a:xfrm>
          <a:prstGeom prst="rect">
            <a:avLst/>
          </a:prstGeom>
        </p:spPr>
      </p:pic>
      <p:pic>
        <p:nvPicPr>
          <p:cNvPr id="454" name="Immagine 453" descr="Immagine che contiene cartone animato, vestiti&#10;&#10;Descrizione generata automaticamente">
            <a:extLst>
              <a:ext uri="{FF2B5EF4-FFF2-40B4-BE49-F238E27FC236}">
                <a16:creationId xmlns:a16="http://schemas.microsoft.com/office/drawing/2014/main" xmlns="" id="{BECD2A8A-9B58-D02A-2B81-70305AA10A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9768" y="6102485"/>
            <a:ext cx="2595852" cy="1652592"/>
          </a:xfrm>
          <a:prstGeom prst="rect">
            <a:avLst/>
          </a:prstGeom>
        </p:spPr>
      </p:pic>
      <p:pic>
        <p:nvPicPr>
          <p:cNvPr id="455" name="Immagine 454" descr="Immagine che contiene vestiti, Viso umano, persona, anime&#10;&#10;Descrizione generata automaticamente">
            <a:extLst>
              <a:ext uri="{FF2B5EF4-FFF2-40B4-BE49-F238E27FC236}">
                <a16:creationId xmlns:a16="http://schemas.microsoft.com/office/drawing/2014/main" xmlns="" id="{B912858A-4596-51A6-3C1E-D333BDB2BF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39060" y="6846762"/>
            <a:ext cx="2530656" cy="1611086"/>
          </a:xfrm>
          <a:prstGeom prst="rect">
            <a:avLst/>
          </a:prstGeom>
        </p:spPr>
      </p:pic>
      <p:sp>
        <p:nvSpPr>
          <p:cNvPr id="456" name="object 283">
            <a:extLst>
              <a:ext uri="{FF2B5EF4-FFF2-40B4-BE49-F238E27FC236}">
                <a16:creationId xmlns:a16="http://schemas.microsoft.com/office/drawing/2014/main" xmlns="" id="{0869CD6A-6E31-9043-FA00-819AEB3B9068}"/>
              </a:ext>
            </a:extLst>
          </p:cNvPr>
          <p:cNvSpPr/>
          <p:nvPr/>
        </p:nvSpPr>
        <p:spPr>
          <a:xfrm>
            <a:off x="2689643" y="7961505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1643913"/>
                </a:moveTo>
                <a:lnTo>
                  <a:pt x="0" y="0"/>
                </a:lnTo>
              </a:path>
            </a:pathLst>
          </a:custGeom>
          <a:ln w="38100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284">
            <a:extLst>
              <a:ext uri="{FF2B5EF4-FFF2-40B4-BE49-F238E27FC236}">
                <a16:creationId xmlns:a16="http://schemas.microsoft.com/office/drawing/2014/main" xmlns="" id="{6D7BD5D0-57F9-0413-0771-DF07B208E2A6}"/>
              </a:ext>
            </a:extLst>
          </p:cNvPr>
          <p:cNvSpPr/>
          <p:nvPr/>
        </p:nvSpPr>
        <p:spPr>
          <a:xfrm>
            <a:off x="5308841" y="9809741"/>
            <a:ext cx="73644" cy="235755"/>
          </a:xfrm>
          <a:custGeom>
            <a:avLst/>
            <a:gdLst/>
            <a:ahLst/>
            <a:cxnLst/>
            <a:rect l="l" t="t" r="r" b="b"/>
            <a:pathLst>
              <a:path h="875029">
                <a:moveTo>
                  <a:pt x="0" y="0"/>
                </a:moveTo>
                <a:lnTo>
                  <a:pt x="0" y="874623"/>
                </a:lnTo>
              </a:path>
            </a:pathLst>
          </a:custGeom>
          <a:ln w="38100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285">
            <a:extLst>
              <a:ext uri="{FF2B5EF4-FFF2-40B4-BE49-F238E27FC236}">
                <a16:creationId xmlns:a16="http://schemas.microsoft.com/office/drawing/2014/main" xmlns="" id="{ECF49DB8-1561-A617-C7F7-2201EACCBBE7}"/>
              </a:ext>
            </a:extLst>
          </p:cNvPr>
          <p:cNvSpPr/>
          <p:nvPr/>
        </p:nvSpPr>
        <p:spPr>
          <a:xfrm>
            <a:off x="7907625" y="7917581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0"/>
                </a:moveTo>
                <a:lnTo>
                  <a:pt x="0" y="1643913"/>
                </a:lnTo>
              </a:path>
            </a:pathLst>
          </a:custGeom>
          <a:ln w="38100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Rettangolo 458">
            <a:extLst>
              <a:ext uri="{FF2B5EF4-FFF2-40B4-BE49-F238E27FC236}">
                <a16:creationId xmlns:a16="http://schemas.microsoft.com/office/drawing/2014/main" xmlns="" id="{75D1FD3D-B947-17E2-9988-E94870D2456E}"/>
              </a:ext>
            </a:extLst>
          </p:cNvPr>
          <p:cNvSpPr/>
          <p:nvPr/>
        </p:nvSpPr>
        <p:spPr>
          <a:xfrm>
            <a:off x="456334" y="8719123"/>
            <a:ext cx="2426400" cy="433647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Aggiungere dati per le iscrizioni accettate</a:t>
            </a:r>
          </a:p>
          <a:p>
            <a:pPr marL="12700" marR="5080">
              <a:lnSpc>
                <a:spcPct val="111100"/>
              </a:lnSpc>
              <a:spcBef>
                <a:spcPts val="44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utilizzare il nuovo servizio digitale per fornire dati e informazioni aggiuntivi alla Scuola che ha accettato la domanda di iscrizione</a:t>
            </a:r>
          </a:p>
        </p:txBody>
      </p:sp>
      <p:sp>
        <p:nvSpPr>
          <p:cNvPr id="461" name="Rettangolo 460">
            <a:extLst>
              <a:ext uri="{FF2B5EF4-FFF2-40B4-BE49-F238E27FC236}">
                <a16:creationId xmlns:a16="http://schemas.microsoft.com/office/drawing/2014/main" xmlns="" id="{AB0772D4-FC61-2EFA-025B-0E04A1143E99}"/>
              </a:ext>
            </a:extLst>
          </p:cNvPr>
          <p:cNvSpPr/>
          <p:nvPr/>
        </p:nvSpPr>
        <p:spPr>
          <a:xfrm>
            <a:off x="3440134" y="10067056"/>
            <a:ext cx="3852000" cy="306064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Visualizzare la documentazione trasmessa automaticamente</a:t>
            </a:r>
          </a:p>
          <a:p>
            <a:pPr marL="12700" marR="5080">
              <a:lnSpc>
                <a:spcPct val="111100"/>
              </a:lnSpc>
              <a:spcBef>
                <a:spcPts val="78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visualizzare i documenti già in possesso del sistema scolastico, come ad esempio la Certificazione delle competenze, trasmessi in automatico alla Scuola di destinazione</a:t>
            </a:r>
          </a:p>
        </p:txBody>
      </p:sp>
      <p:sp>
        <p:nvSpPr>
          <p:cNvPr id="462" name="Rettangolo 461">
            <a:extLst>
              <a:ext uri="{FF2B5EF4-FFF2-40B4-BE49-F238E27FC236}">
                <a16:creationId xmlns:a16="http://schemas.microsoft.com/office/drawing/2014/main" xmlns="" id="{4B88354E-78A6-ABE9-ACF5-C69FED21B919}"/>
              </a:ext>
            </a:extLst>
          </p:cNvPr>
          <p:cNvSpPr/>
          <p:nvPr/>
        </p:nvSpPr>
        <p:spPr>
          <a:xfrm>
            <a:off x="7794480" y="8719122"/>
            <a:ext cx="2425845" cy="4242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Proteggere i tuoi dati</a:t>
            </a:r>
          </a:p>
          <a:p>
            <a:pPr marL="12700" marR="5080">
              <a:lnSpc>
                <a:spcPct val="111100"/>
              </a:lnSpc>
              <a:spcBef>
                <a:spcPts val="61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Per utilizzare </a:t>
            </a:r>
            <a:r>
              <a:rPr lang="it-IT" dirty="0" err="1">
                <a:solidFill>
                  <a:srgbClr val="226BB5"/>
                </a:solidFill>
                <a:latin typeface="DM Sans" pitchFamily="2" charset="0"/>
                <a:cs typeface="Arial Unicode MS"/>
              </a:rPr>
              <a:t>ComUnica</a:t>
            </a: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 dovrai accettare l’informativa sul trattamento dati personali </a:t>
            </a:r>
          </a:p>
        </p:txBody>
      </p:sp>
      <p:sp>
        <p:nvSpPr>
          <p:cNvPr id="6" name="object 280">
            <a:extLst>
              <a:ext uri="{FF2B5EF4-FFF2-40B4-BE49-F238E27FC236}">
                <a16:creationId xmlns:a16="http://schemas.microsoft.com/office/drawing/2014/main" xmlns="" id="{8D9FB7F8-C1E7-B504-20D4-656882639196}"/>
              </a:ext>
            </a:extLst>
          </p:cNvPr>
          <p:cNvSpPr/>
          <p:nvPr/>
        </p:nvSpPr>
        <p:spPr>
          <a:xfrm>
            <a:off x="372820" y="8719122"/>
            <a:ext cx="2435514" cy="0"/>
          </a:xfrm>
          <a:custGeom>
            <a:avLst/>
            <a:gdLst/>
            <a:ahLst/>
            <a:cxnLst/>
            <a:rect l="l" t="t" r="r" b="b"/>
            <a:pathLst>
              <a:path w="2679065">
                <a:moveTo>
                  <a:pt x="0" y="0"/>
                </a:moveTo>
                <a:lnTo>
                  <a:pt x="2679065" y="0"/>
                </a:lnTo>
              </a:path>
            </a:pathLst>
          </a:custGeom>
          <a:ln w="41071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7" name="object 281">
            <a:extLst>
              <a:ext uri="{FF2B5EF4-FFF2-40B4-BE49-F238E27FC236}">
                <a16:creationId xmlns:a16="http://schemas.microsoft.com/office/drawing/2014/main" xmlns="" id="{EEC84F27-9CCE-736A-1EC5-08DEB470BBB0}"/>
              </a:ext>
            </a:extLst>
          </p:cNvPr>
          <p:cNvSpPr/>
          <p:nvPr/>
        </p:nvSpPr>
        <p:spPr>
          <a:xfrm>
            <a:off x="3440134" y="10067056"/>
            <a:ext cx="3852000" cy="0"/>
          </a:xfrm>
          <a:custGeom>
            <a:avLst/>
            <a:gdLst/>
            <a:ahLst/>
            <a:cxnLst/>
            <a:rect l="l" t="t" r="r" b="b"/>
            <a:pathLst>
              <a:path w="2758440">
                <a:moveTo>
                  <a:pt x="0" y="0"/>
                </a:moveTo>
                <a:lnTo>
                  <a:pt x="2758033" y="0"/>
                </a:lnTo>
              </a:path>
            </a:pathLst>
          </a:custGeom>
          <a:ln w="41071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8" name="object 282">
            <a:extLst>
              <a:ext uri="{FF2B5EF4-FFF2-40B4-BE49-F238E27FC236}">
                <a16:creationId xmlns:a16="http://schemas.microsoft.com/office/drawing/2014/main" xmlns="" id="{38F4A4EE-3C36-20D1-D5C6-C35CED51075D}"/>
              </a:ext>
            </a:extLst>
          </p:cNvPr>
          <p:cNvSpPr/>
          <p:nvPr/>
        </p:nvSpPr>
        <p:spPr>
          <a:xfrm>
            <a:off x="7800383" y="8719122"/>
            <a:ext cx="2448000" cy="0"/>
          </a:xfrm>
          <a:custGeom>
            <a:avLst/>
            <a:gdLst/>
            <a:ahLst/>
            <a:cxnLst/>
            <a:rect l="l" t="t" r="r" b="b"/>
            <a:pathLst>
              <a:path w="2341879">
                <a:moveTo>
                  <a:pt x="0" y="0"/>
                </a:moveTo>
                <a:lnTo>
                  <a:pt x="2341854" y="0"/>
                </a:lnTo>
              </a:path>
            </a:pathLst>
          </a:custGeom>
          <a:ln w="41071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88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133</Words>
  <Application>Microsoft Office PowerPoint</Application>
  <PresentationFormat>Personalizzato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UNICA_Poster_A3_curriculumV3</dc:title>
  <dc:creator>Andracchio, Luca</dc:creator>
  <cp:lastModifiedBy>Utente</cp:lastModifiedBy>
  <cp:revision>4</cp:revision>
  <dcterms:created xsi:type="dcterms:W3CDTF">2024-05-06T13:14:59Z</dcterms:created>
  <dcterms:modified xsi:type="dcterms:W3CDTF">2024-07-02T10:15:00Z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2024-05-06T00:00:00Z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2024-05-06T00:00:00Z</vt:filetime>
  </property>
</Properties>
</file>